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788150" cy="9923463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92" autoAdjust="0"/>
  </p:normalViewPr>
  <p:slideViewPr>
    <p:cSldViewPr>
      <p:cViewPr varScale="1">
        <p:scale>
          <a:sx n="126" d="100"/>
          <a:sy n="126" d="100"/>
        </p:scale>
        <p:origin x="-35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26F2-A7A7-4F21-93A0-6982AA6EAA56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BF51-4146-42BA-A376-AF8BFF3DF1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CD9465-0F9D-4C43-A861-38959259547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ECE804-56F1-45A6-9826-A78023695A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fr-FR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mes Rencontres Nationales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Des Luttes de l</a:t>
            </a: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Immigration et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Des Quartiers Populaires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Marseille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29 &amp; 30 Avril 2017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-FUIQP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00166" y="142852"/>
            <a:ext cx="5572164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500166" y="5286388"/>
            <a:ext cx="55721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fuiqp.org</a:t>
            </a:r>
          </a:p>
          <a:p>
            <a:pPr algn="ctr"/>
            <a:r>
              <a:rPr lang="fr-FR" b="1" dirty="0" smtClean="0"/>
              <a:t>fuiqp13@riseup.net</a:t>
            </a:r>
            <a:endParaRPr lang="fr-F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78579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EDITO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la veille des élections présidentielles, dans un contexte politique délétère, la situation dans les quartiers populaires se dégrade. Les discriminations sont toujours plus grandes en matière d’emploi, de logement et d’éducation. 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racisme d’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décomplexé et institutionnalisé a l’encontre des habitants des quartiers populaires se durcit.  La justice de classe (rendue par les plus riches) a pris le pas, avec son lot d’enfermements, physique et psychologique : prison, hôpital psychiatrique…Le tout sécuritaire s’inscrit dans la logique raciste de gestion coloniale des quartiers au détriment de la formation et de l’emploi.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  violences   policières   restent   impunies   depuis   des   décennies : les   gouvernements   qui   se   succèdent   abdiquent   devant  les   syndicats majoritaires de droite de la police. Cette  police, bras armé de la toute puissance de l’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se voit donner les pleins pouvoirs, pour preuve : la promulgation d’une loi qui permet aux policiers dans l’exercice de leur fonction de faire usage de leur arme sans garde-fous : c’est le permis de tuer !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Aujourd’hui se renforcent l’islamophobie, la romophobie, la négrophobie, … La spécificité de ces racisme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 doit pas empêcher la convergence des luttes et le rassemblement des forces vives ! Les tentatives, déjà anciennes d’auto-organisation, de mouvements autonomes doivent être encouragées pour donner la parole à ceux qui subissent les oppressions. C’est ce que souhaite  continuer à construire le FUIQP en soutenant les initiatives locales contre la hogra de l’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Nous le verrons, le racisme d’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aussi pour but de justifier des politiques impérialistes et néocolonialistes. Nous dénoncerons les guerres, le pillage par les multinationales, les mensonges d’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pour justifier le massacre de population, la destruction de pays berceau de civilisation…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Ces 7èmes rencontres nationales organisées à Marseille par le FUIQP offre des opportunités d’échanges :   tables   rondes,   débats,   retours d’expériences de militant-e-s issu-e-s de l’immigration et des quartiers populaires et paroles des familles dans leur combat quotidien pour la vérité et la justice.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  7èmes   rencontres  se   concluront à la fois   par   une   manifestation publique le dimanche 30 avril a 15 heures dans les rues de marseille pour dénoncer encore et toujours les violences policières,  mais aussi par une invitation à nous rejoindre le 1er mai dans notre cortège revendiquant l’égal l’accès à l’emploi pour tous dans des conditions dignes.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PROGRAMME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Samedi 29 avril 2017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BOURSE DU TRAVAIL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 Boulevard Charles Nedelec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13003 Marseille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8h30 – 9h15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Accueil/ Présentation des rencontres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9h15 -9h45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Généalogie d’une police coloniale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Soraya Chekkat .FUIQP 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9h45 -10h45.Table ronde 1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Parole aux familles victimes de violences policières.  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Familles : Ajimi, Touat, Traoré 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10h45- 11h45.Table ronde2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Stratégies collectives pour lutter contre les violences policières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Almamy Mam Kanouté et Samir Baaloudj du comité Adama Traoré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11h45-12h45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Echange avec la salle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13h14h -Repas sur place. PAF 5 euros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14h15 -15h30Table ronde 3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Racisme d’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État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Guerres impérialistes et Discrimination   Comprendre et agir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Fatima Ouassak ,Politologue - Saïd Bouamama, FUIQP - Mohamed Bedouche, Délégué syndical - Heurtault Romain,FUIQP  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15h30-16h30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Echange avec la salle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18h30.20h-Chorba du FUIQP. PAF 5 Euros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20h </a:t>
            </a: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Soirée Festive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NADIA  AMMOUR  &amp;  SON GROUPE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Chant du Nord de l’Afrique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decra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8715436" cy="63872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146</TotalTime>
  <Words>496</Words>
  <Application>Microsoft Office PowerPoint</Application>
  <PresentationFormat>Affichage à l'écran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Origine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bnèu-j</dc:creator>
  <cp:lastModifiedBy>bnèu-j</cp:lastModifiedBy>
  <cp:revision>21</cp:revision>
  <dcterms:created xsi:type="dcterms:W3CDTF">2017-04-20T07:10:37Z</dcterms:created>
  <dcterms:modified xsi:type="dcterms:W3CDTF">2017-04-20T12:20:17Z</dcterms:modified>
</cp:coreProperties>
</file>